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62" r:id="rId5"/>
    <p:sldId id="263" r:id="rId6"/>
    <p:sldId id="26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7D25"/>
    <a:srgbClr val="EB6C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F736B-9C13-4FAE-8570-BD8AD26958BD}" type="datetimeFigureOut">
              <a:rPr lang="en-GB" smtClean="0"/>
              <a:t>27/09/2021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00196-2F4F-4BC2-9BC9-6ED3B0F409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1105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1F40B-93DF-42DB-9F78-B02939E42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B45B93-3E0C-46A2-B0F4-A92E0A6272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92EE3-5899-406E-8701-C0C488A35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68F24-6DF2-4DA6-98AC-37556235660D}" type="datetimeFigureOut">
              <a:rPr lang="en-GB" smtClean="0"/>
              <a:t>27/09/2021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343CE-B5EB-4708-A827-2A51BF2F0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2CFAC-DF1A-4FB9-A8D8-10B012232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2AB8F-32D4-4CD2-8214-4F3C6D0836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9687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EBD4D-D61B-472E-9995-5B44C5C74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0C4654-BE8D-463E-8723-3F12B0907E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72D7C-ABDD-49AD-873F-4644538A7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68F24-6DF2-4DA6-98AC-37556235660D}" type="datetimeFigureOut">
              <a:rPr lang="en-GB" smtClean="0"/>
              <a:t>27/09/2021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7D561-7BF7-4CF4-B15B-B0549F5AD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94C7A-B15D-463F-9514-FDDD6128E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2AB8F-32D4-4CD2-8214-4F3C6D0836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507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0A4133-8675-4A3A-81B2-1373D2BB56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2E5763-1983-4146-A183-654D460B30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D5A0B-0545-47B0-8AC3-B0EC8698A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68F24-6DF2-4DA6-98AC-37556235660D}" type="datetimeFigureOut">
              <a:rPr lang="en-GB" smtClean="0"/>
              <a:t>27/09/2021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772D8-F2B3-44D8-BE17-C9FB106E8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BE295E-8BCB-496F-A00A-0F450E0C0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2AB8F-32D4-4CD2-8214-4F3C6D0836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6813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18674-913A-44FD-9C91-E9B56EBE6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338AD-6CE6-4907-9965-0A30EB5FA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107D3-B328-4FF9-9C5C-EA35D0A2C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68F24-6DF2-4DA6-98AC-37556235660D}" type="datetimeFigureOut">
              <a:rPr lang="en-GB" smtClean="0"/>
              <a:t>27/09/2021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D251C-B426-4042-8B95-3D93FF466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A4979-4CC1-4AFD-99BC-926161084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2AB8F-32D4-4CD2-8214-4F3C6D0836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8370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DE65E-304D-4B7D-A573-A90DA9226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C7551-FE52-467E-BCA0-363F98CAD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6C3E8-B2E7-429A-8D92-0E04E542D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68F24-6DF2-4DA6-98AC-37556235660D}" type="datetimeFigureOut">
              <a:rPr lang="en-GB" smtClean="0"/>
              <a:t>27/09/2021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93FCE-007E-4ECE-941F-8A3EFFB18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6A0F6-9E21-4EF6-98EB-CBB13DAC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2AB8F-32D4-4CD2-8214-4F3C6D0836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7576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EC12D-4965-41DB-8323-F9921BB5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BD78C-6F7B-477B-9482-9991BA53C7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329BB-4B9A-48BA-BA74-AECD82E13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82EE78-3E01-4A33-A451-3D9ECFB74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68F24-6DF2-4DA6-98AC-37556235660D}" type="datetimeFigureOut">
              <a:rPr lang="en-GB" smtClean="0"/>
              <a:t>27/09/2021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46C7DC-56F6-4669-AD94-DB02A7D7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84523-8091-4062-A81A-E589D2315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2AB8F-32D4-4CD2-8214-4F3C6D0836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520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0B7C6-694E-46E2-B997-F8D65CB3A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E48DA-1332-4DDA-A944-B744240D6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62F0DD-8D94-4DF1-8792-5933526DA9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3BA715-186E-4469-9A87-2BC00B5227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723075-2BA4-4F9D-863B-958C50183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7C433B-B442-4081-A3D1-22B4634BB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68F24-6DF2-4DA6-98AC-37556235660D}" type="datetimeFigureOut">
              <a:rPr lang="en-GB" smtClean="0"/>
              <a:t>27/09/2021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EC400-27B8-46E1-8DFD-8257E4F16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E12419-4BA5-4DAE-A808-695F9E919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2AB8F-32D4-4CD2-8214-4F3C6D0836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0282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22316-1846-428D-A37C-AEE989995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C20C6F-3FA1-43D4-AE08-4F5A1E1B7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68F24-6DF2-4DA6-98AC-37556235660D}" type="datetimeFigureOut">
              <a:rPr lang="en-GB" smtClean="0"/>
              <a:t>27/09/2021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679BA6-2FE9-4E99-88EC-D5FB35878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62E3A7-8491-43BE-ACD4-7EFC0332C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2AB8F-32D4-4CD2-8214-4F3C6D0836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0567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E72EC1-CC5A-4946-B771-1A629A5F0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68F24-6DF2-4DA6-98AC-37556235660D}" type="datetimeFigureOut">
              <a:rPr lang="en-GB" smtClean="0"/>
              <a:t>27/09/2021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D96E0F-1C6E-4000-A04E-43CF2F8DA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5EECC-55B0-4FE5-A1AE-7E187E242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2AB8F-32D4-4CD2-8214-4F3C6D0836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3956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EC2FD-A797-44DF-A38D-9E34DC615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8B5FE-B2DC-4908-8C1F-9BA39A28B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23AC66-D4A6-4CD9-969C-9186CF158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E72DFC-3AB6-4C57-BFA7-A6930DECF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68F24-6DF2-4DA6-98AC-37556235660D}" type="datetimeFigureOut">
              <a:rPr lang="en-GB" smtClean="0"/>
              <a:t>27/09/2021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8C27D8-7284-48D0-B812-27A1F6DBC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44622-3792-407E-8303-A0F1F0AA9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2AB8F-32D4-4CD2-8214-4F3C6D0836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790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93F56-A09A-4324-947A-4F068E058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C4B5F7-4373-463E-8154-FB5AD88743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38EA2A-007E-4F39-86D4-FFCE15FF63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FA6826-BC13-42AB-A5D1-0C0421B18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68F24-6DF2-4DA6-98AC-37556235660D}" type="datetimeFigureOut">
              <a:rPr lang="en-GB" smtClean="0"/>
              <a:t>27/09/2021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61B4C5-E1DB-4BA9-BDE6-90BB615D6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2FEAFA-620C-4F91-8AC4-77AA0B3ED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2AB8F-32D4-4CD2-8214-4F3C6D0836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5817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BCDE7C-B29C-452A-AB5C-20AF59E87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D628D-07E8-416D-9DDD-7D576C721C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74D34-81EF-4DAD-A9AE-8CD9E10994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D68F24-6DF2-4DA6-98AC-37556235660D}" type="datetimeFigureOut">
              <a:rPr lang="en-GB" smtClean="0"/>
              <a:t>27/09/2021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D4CAD-AB98-437B-A769-75CE5ACA4F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92CBF-4626-4A32-8710-CEE73C6729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2AB8F-32D4-4CD2-8214-4F3C6D0836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101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bin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bin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F4DC9-921A-458E-9C7D-C763C58ECF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55F779-67E0-4593-BB98-87CAB3F683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Map&#10;&#10;Description automatically generated with medium confidence">
            <a:extLst>
              <a:ext uri="{FF2B5EF4-FFF2-40B4-BE49-F238E27FC236}">
                <a16:creationId xmlns:a16="http://schemas.microsoft.com/office/drawing/2014/main" id="{C57DFC5D-CFB4-4518-91BE-C3352B8C2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B90869-93D2-4D27-9ED2-8BA4160708CE}"/>
              </a:ext>
            </a:extLst>
          </p:cNvPr>
          <p:cNvSpPr txBox="1"/>
          <p:nvPr/>
        </p:nvSpPr>
        <p:spPr>
          <a:xfrm>
            <a:off x="6275110" y="5457735"/>
            <a:ext cx="5715786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rgbClr val="FF7D25"/>
                </a:solidFill>
                <a:latin typeface="Arial Black" panose="020B0A04020102020204" pitchFamily="34" charset="0"/>
              </a:rPr>
              <a:t>Diogo Silva, 98776</a:t>
            </a:r>
          </a:p>
          <a:p>
            <a:pPr algn="r"/>
            <a:endParaRPr lang="en-GB" dirty="0">
              <a:solidFill>
                <a:srgbClr val="FF7D25"/>
              </a:solidFill>
              <a:latin typeface="Arial Black" panose="020B0A04020102020204" pitchFamily="34" charset="0"/>
            </a:endParaRPr>
          </a:p>
          <a:p>
            <a:pPr algn="r"/>
            <a:r>
              <a:rPr lang="en-GB" dirty="0">
                <a:solidFill>
                  <a:srgbClr val="FF7D25"/>
                </a:solidFill>
                <a:latin typeface="Arial Black" panose="020B0A04020102020204" pitchFamily="34" charset="0"/>
              </a:rPr>
              <a:t>DDJ 1</a:t>
            </a:r>
            <a:r>
              <a:rPr lang="en-GB" baseline="30000" dirty="0">
                <a:solidFill>
                  <a:srgbClr val="FF7D25"/>
                </a:solidFill>
                <a:latin typeface="Arial Black" panose="020B0A04020102020204" pitchFamily="34" charset="0"/>
              </a:rPr>
              <a:t>st</a:t>
            </a:r>
            <a:r>
              <a:rPr lang="en-GB" dirty="0">
                <a:solidFill>
                  <a:srgbClr val="FF7D25"/>
                </a:solidFill>
                <a:latin typeface="Arial Black" panose="020B0A04020102020204" pitchFamily="34" charset="0"/>
              </a:rPr>
              <a:t> Assignment – “Game of your Life”</a:t>
            </a:r>
          </a:p>
          <a:p>
            <a:pPr algn="r"/>
            <a:r>
              <a:rPr lang="en-GB" dirty="0">
                <a:solidFill>
                  <a:srgbClr val="FF7D25"/>
                </a:solidFill>
                <a:latin typeface="Arial Black" panose="020B0A04020102020204" pitchFamily="34" charset="0"/>
              </a:rPr>
              <a:t>IST 2021/2022</a:t>
            </a:r>
          </a:p>
        </p:txBody>
      </p:sp>
    </p:spTree>
    <p:extLst>
      <p:ext uri="{BB962C8B-B14F-4D97-AF65-F5344CB8AC3E}">
        <p14:creationId xmlns:p14="http://schemas.microsoft.com/office/powerpoint/2010/main" val="747724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F4DC9-921A-458E-9C7D-C763C58ECF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55F779-67E0-4593-BB98-87CAB3F683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 descr="A picture containing dark, light, night, lit&#10;&#10;Description automatically generated">
            <a:extLst>
              <a:ext uri="{FF2B5EF4-FFF2-40B4-BE49-F238E27FC236}">
                <a16:creationId xmlns:a16="http://schemas.microsoft.com/office/drawing/2014/main" id="{3E6769AF-6FDD-4925-ACF7-E63558E3C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7785" y="-46894"/>
            <a:ext cx="13809785" cy="69048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2CDE29-40CF-461F-B2D4-723E56BE9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44021">
            <a:off x="2455330" y="459895"/>
            <a:ext cx="2995334" cy="1686339"/>
          </a:xfrm>
          <a:prstGeom prst="rect">
            <a:avLst/>
          </a:prstGeom>
          <a:ln w="28575">
            <a:solidFill>
              <a:srgbClr val="FF7D25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932AC8-11A1-47D4-B022-1F45523F3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06533">
            <a:off x="3109171" y="4750650"/>
            <a:ext cx="3106851" cy="1581360"/>
          </a:xfrm>
          <a:prstGeom prst="rect">
            <a:avLst/>
          </a:prstGeom>
          <a:ln w="38100">
            <a:solidFill>
              <a:srgbClr val="FF7D25"/>
            </a:solidFill>
          </a:ln>
        </p:spPr>
      </p:pic>
      <p:pic>
        <p:nvPicPr>
          <p:cNvPr id="9" name="Picture 8" descr="Schematic&#10;&#10;Description automatically generated with medium confidence">
            <a:extLst>
              <a:ext uri="{FF2B5EF4-FFF2-40B4-BE49-F238E27FC236}">
                <a16:creationId xmlns:a16="http://schemas.microsoft.com/office/drawing/2014/main" id="{20D09885-AD79-4690-8AA8-82F6159DC81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" t="8237" r="2445" b="22944"/>
          <a:stretch/>
        </p:blipFill>
        <p:spPr>
          <a:xfrm>
            <a:off x="689262" y="2496343"/>
            <a:ext cx="3596370" cy="1933576"/>
          </a:xfrm>
          <a:prstGeom prst="rect">
            <a:avLst/>
          </a:prstGeom>
          <a:ln w="38100">
            <a:solidFill>
              <a:srgbClr val="FF7D25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205EB-50AE-4FA2-989B-B694E92C91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4136">
            <a:off x="6637985" y="913336"/>
            <a:ext cx="3934120" cy="2212943"/>
          </a:xfrm>
          <a:prstGeom prst="rect">
            <a:avLst/>
          </a:prstGeom>
          <a:ln w="38100">
            <a:solidFill>
              <a:srgbClr val="FF7D25"/>
            </a:solidFill>
          </a:ln>
        </p:spPr>
      </p:pic>
      <p:pic>
        <p:nvPicPr>
          <p:cNvPr id="11" name="Picture 10" descr="A picture containing light, star, outdoor object, lit&#10;&#10;Description automatically generated">
            <a:extLst>
              <a:ext uri="{FF2B5EF4-FFF2-40B4-BE49-F238E27FC236}">
                <a16:creationId xmlns:a16="http://schemas.microsoft.com/office/drawing/2014/main" id="{49A62B49-E06B-4EE5-B7B4-3B9444C7F8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832" y="3990257"/>
            <a:ext cx="3970537" cy="2233427"/>
          </a:xfrm>
          <a:prstGeom prst="rect">
            <a:avLst/>
          </a:prstGeom>
          <a:ln w="38100">
            <a:solidFill>
              <a:srgbClr val="FF7D25"/>
            </a:solidFill>
          </a:ln>
        </p:spPr>
      </p:pic>
      <p:pic>
        <p:nvPicPr>
          <p:cNvPr id="12" name="Picture 11" descr="A picture containing star, outdoor object, dark, night sky&#10;&#10;Description automatically generated">
            <a:extLst>
              <a:ext uri="{FF2B5EF4-FFF2-40B4-BE49-F238E27FC236}">
                <a16:creationId xmlns:a16="http://schemas.microsoft.com/office/drawing/2014/main" id="{A2474CFB-662E-49DD-A4B5-D440E51B2FC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17045"/>
          <a:stretch/>
        </p:blipFill>
        <p:spPr>
          <a:xfrm>
            <a:off x="9172794" y="4164920"/>
            <a:ext cx="2131244" cy="197047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80EB88-E2F0-4168-B2D9-2EFE94AE8F5F}"/>
              </a:ext>
            </a:extLst>
          </p:cNvPr>
          <p:cNvCxnSpPr>
            <a:cxnSpLocks/>
          </p:cNvCxnSpPr>
          <p:nvPr/>
        </p:nvCxnSpPr>
        <p:spPr>
          <a:xfrm>
            <a:off x="9244900" y="5253802"/>
            <a:ext cx="509121" cy="1"/>
          </a:xfrm>
          <a:prstGeom prst="straightConnector1">
            <a:avLst/>
          </a:prstGeom>
          <a:ln w="38100">
            <a:solidFill>
              <a:srgbClr val="FF7D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375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F4DC9-921A-458E-9C7D-C763C58ECF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55F779-67E0-4593-BB98-87CAB3F683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 descr="A picture containing dark, light, night, lit&#10;&#10;Description automatically generated">
            <a:extLst>
              <a:ext uri="{FF2B5EF4-FFF2-40B4-BE49-F238E27FC236}">
                <a16:creationId xmlns:a16="http://schemas.microsoft.com/office/drawing/2014/main" id="{3E6769AF-6FDD-4925-ACF7-E63558E3C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7785" y="-46894"/>
            <a:ext cx="13809785" cy="6904893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FEC15CD7-B2A4-46C8-B899-C3CAE66FF1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63" r="2291" b="26678"/>
          <a:stretch/>
        </p:blipFill>
        <p:spPr>
          <a:xfrm>
            <a:off x="2614272" y="553403"/>
            <a:ext cx="2459072" cy="1232158"/>
          </a:xfrm>
          <a:prstGeom prst="rect">
            <a:avLst/>
          </a:prstGeom>
          <a:ln w="38100">
            <a:solidFill>
              <a:srgbClr val="FF7D25"/>
            </a:solidFill>
          </a:ln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BD10FB6F-8138-42EF-AF90-752B8597D8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1" t="12346" r="8999" b="15227"/>
          <a:stretch/>
        </p:blipFill>
        <p:spPr>
          <a:xfrm>
            <a:off x="985167" y="2237265"/>
            <a:ext cx="2459072" cy="1306701"/>
          </a:xfrm>
          <a:prstGeom prst="rect">
            <a:avLst/>
          </a:prstGeom>
          <a:ln w="38100">
            <a:solidFill>
              <a:srgbClr val="FF7D25"/>
            </a:solidFill>
          </a:ln>
        </p:spPr>
      </p:pic>
      <p:pic>
        <p:nvPicPr>
          <p:cNvPr id="10" name="Picture 9" descr="A group of people posing for a photo&#10;&#10;Description automatically generated with medium confidence">
            <a:extLst>
              <a:ext uri="{FF2B5EF4-FFF2-40B4-BE49-F238E27FC236}">
                <a16:creationId xmlns:a16="http://schemas.microsoft.com/office/drawing/2014/main" id="{05AD4504-9DF0-4512-A0B5-FC2B811FD7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7" b="6223"/>
          <a:stretch/>
        </p:blipFill>
        <p:spPr>
          <a:xfrm>
            <a:off x="1577952" y="3914668"/>
            <a:ext cx="4528827" cy="2686264"/>
          </a:xfrm>
          <a:prstGeom prst="rect">
            <a:avLst/>
          </a:prstGeom>
          <a:ln w="38100">
            <a:solidFill>
              <a:srgbClr val="FF7D25"/>
            </a:solidFill>
          </a:ln>
        </p:spPr>
      </p:pic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E659C132-A6C7-48EE-BA26-F398EDF070FB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44240" y="3718182"/>
            <a:ext cx="782320" cy="498218"/>
          </a:xfrm>
          <a:prstGeom prst="curvedConnector3">
            <a:avLst>
              <a:gd name="adj1" fmla="val 68182"/>
            </a:avLst>
          </a:prstGeom>
          <a:ln w="57150">
            <a:solidFill>
              <a:srgbClr val="FF7D25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300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F4DC9-921A-458E-9C7D-C763C58ECF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55F779-67E0-4593-BB98-87CAB3F683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 descr="A picture containing dark, light, night, lit&#10;&#10;Description automatically generated">
            <a:extLst>
              <a:ext uri="{FF2B5EF4-FFF2-40B4-BE49-F238E27FC236}">
                <a16:creationId xmlns:a16="http://schemas.microsoft.com/office/drawing/2014/main" id="{3E6769AF-6FDD-4925-ACF7-E63558E3C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7785" y="-46894"/>
            <a:ext cx="13809785" cy="69048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F3F51A-F7D5-43DD-BC49-479E52E78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70" y="577974"/>
            <a:ext cx="4024536" cy="2306268"/>
          </a:xfrm>
          <a:prstGeom prst="rect">
            <a:avLst/>
          </a:prstGeom>
          <a:ln w="38100">
            <a:solidFill>
              <a:srgbClr val="FF7D25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FE5052-612B-4E2E-89FD-804DBB88AA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141" y="3727057"/>
            <a:ext cx="3621194" cy="2075132"/>
          </a:xfrm>
          <a:prstGeom prst="rect">
            <a:avLst/>
          </a:prstGeom>
          <a:ln w="38100">
            <a:solidFill>
              <a:srgbClr val="FF7D25"/>
            </a:solidFill>
          </a:ln>
        </p:spPr>
      </p:pic>
    </p:spTree>
    <p:extLst>
      <p:ext uri="{BB962C8B-B14F-4D97-AF65-F5344CB8AC3E}">
        <p14:creationId xmlns:p14="http://schemas.microsoft.com/office/powerpoint/2010/main" val="2089561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F4DC9-921A-458E-9C7D-C763C58ECF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55F779-67E0-4593-BB98-87CAB3F683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Map&#10;&#10;Description automatically generated with medium confidence">
            <a:extLst>
              <a:ext uri="{FF2B5EF4-FFF2-40B4-BE49-F238E27FC236}">
                <a16:creationId xmlns:a16="http://schemas.microsoft.com/office/drawing/2014/main" id="{C57DFC5D-CFB4-4518-91BE-C3352B8C2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70B414-3AD8-407A-B780-11F15DD3E1ED}"/>
              </a:ext>
            </a:extLst>
          </p:cNvPr>
          <p:cNvSpPr txBox="1"/>
          <p:nvPr/>
        </p:nvSpPr>
        <p:spPr>
          <a:xfrm>
            <a:off x="1003957" y="3429000"/>
            <a:ext cx="5715786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rgbClr val="000000"/>
                  </a:solidFill>
                </a:ln>
                <a:solidFill>
                  <a:srgbClr val="FF7D25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Astonishing Design &amp; Technical Achievement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90F14A-CC84-4FB7-AEDA-859A4936D2FA}"/>
              </a:ext>
            </a:extLst>
          </p:cNvPr>
          <p:cNvSpPr txBox="1"/>
          <p:nvPr/>
        </p:nvSpPr>
        <p:spPr>
          <a:xfrm>
            <a:off x="1003957" y="4489119"/>
            <a:ext cx="5092043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rgbClr val="000000"/>
                  </a:solidFill>
                </a:ln>
                <a:solidFill>
                  <a:srgbClr val="FF7D25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Unique Non-Linear Storyline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FE7E33-A58F-4FB1-B33D-6CB4E5B13A9B}"/>
              </a:ext>
            </a:extLst>
          </p:cNvPr>
          <p:cNvSpPr txBox="1"/>
          <p:nvPr/>
        </p:nvSpPr>
        <p:spPr>
          <a:xfrm>
            <a:off x="1021241" y="5544143"/>
            <a:ext cx="4182360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rgbClr val="000000"/>
                  </a:solidFill>
                </a:ln>
                <a:solidFill>
                  <a:srgbClr val="FF7D25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New Perspective on Life!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94480B-4939-455B-9010-F2B2875AF021}"/>
              </a:ext>
            </a:extLst>
          </p:cNvPr>
          <p:cNvCxnSpPr>
            <a:cxnSpLocks/>
          </p:cNvCxnSpPr>
          <p:nvPr/>
        </p:nvCxnSpPr>
        <p:spPr>
          <a:xfrm>
            <a:off x="1003957" y="3554225"/>
            <a:ext cx="0" cy="703655"/>
          </a:xfrm>
          <a:prstGeom prst="line">
            <a:avLst/>
          </a:prstGeom>
          <a:ln w="38100">
            <a:solidFill>
              <a:srgbClr val="FF7D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4D1C4F1-F90A-471E-8086-5DE139426010}"/>
              </a:ext>
            </a:extLst>
          </p:cNvPr>
          <p:cNvCxnSpPr>
            <a:cxnSpLocks/>
          </p:cNvCxnSpPr>
          <p:nvPr/>
        </p:nvCxnSpPr>
        <p:spPr>
          <a:xfrm>
            <a:off x="1021241" y="4607671"/>
            <a:ext cx="0" cy="703655"/>
          </a:xfrm>
          <a:prstGeom prst="line">
            <a:avLst/>
          </a:prstGeom>
          <a:ln w="38100">
            <a:solidFill>
              <a:srgbClr val="FF7D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31EF621-7FC0-437F-A8CE-4CDADD7A5000}"/>
              </a:ext>
            </a:extLst>
          </p:cNvPr>
          <p:cNvCxnSpPr>
            <a:cxnSpLocks/>
          </p:cNvCxnSpPr>
          <p:nvPr/>
        </p:nvCxnSpPr>
        <p:spPr>
          <a:xfrm>
            <a:off x="1021241" y="5636817"/>
            <a:ext cx="0" cy="703655"/>
          </a:xfrm>
          <a:prstGeom prst="line">
            <a:avLst/>
          </a:prstGeom>
          <a:ln w="38100">
            <a:solidFill>
              <a:srgbClr val="FF7D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95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F4DC9-921A-458E-9C7D-C763C58ECF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55F779-67E0-4593-BB98-87CAB3F683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Map&#10;&#10;Description automatically generated with medium confidence">
            <a:extLst>
              <a:ext uri="{FF2B5EF4-FFF2-40B4-BE49-F238E27FC236}">
                <a16:creationId xmlns:a16="http://schemas.microsoft.com/office/drawing/2014/main" id="{C57DFC5D-CFB4-4518-91BE-C3352B8C2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CC0860-3CB2-4CFF-9849-083A0D46E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2" y="3784128"/>
            <a:ext cx="4267200" cy="2387600"/>
          </a:xfrm>
          <a:prstGeom prst="rect">
            <a:avLst/>
          </a:prstGeom>
          <a:ln w="38100">
            <a:solidFill>
              <a:srgbClr val="FF7D25"/>
            </a:solidFill>
          </a:ln>
        </p:spPr>
      </p:pic>
    </p:spTree>
    <p:extLst>
      <p:ext uri="{BB962C8B-B14F-4D97-AF65-F5344CB8AC3E}">
        <p14:creationId xmlns:p14="http://schemas.microsoft.com/office/powerpoint/2010/main" val="591040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</TotalTime>
  <Words>29</Words>
  <Application>Microsoft Office PowerPoint</Application>
  <PresentationFormat>Widescreen</PresentationFormat>
  <Paragraphs>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Diogo Silva</dc:creator>
  <cp:lastModifiedBy>Diogo Silva</cp:lastModifiedBy>
  <cp:revision>17</cp:revision>
  <dcterms:created xsi:type="dcterms:W3CDTF">2020-12-21T19:10:54Z</dcterms:created>
  <dcterms:modified xsi:type="dcterms:W3CDTF">2021-09-27T23:44:46Z</dcterms:modified>
</cp:coreProperties>
</file>